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5"/>
  </p:normalViewPr>
  <p:slideViewPr>
    <p:cSldViewPr snapToObjects="1">
      <p:cViewPr>
        <p:scale>
          <a:sx n="166" d="100"/>
          <a:sy n="166" d="100"/>
        </p:scale>
        <p:origin x="1272" y="-41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602B0-B606-4F02-9FD2-D91EE982689C}" type="datetimeFigureOut">
              <a:rPr lang="en-US" smtClean="0"/>
              <a:pPr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EE0D9-AFAD-4DD2-9131-982EE5894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24735" y="2286000"/>
            <a:ext cx="392366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Arial"/>
                <a:cs typeface="Arial"/>
              </a:rPr>
              <a:t>Certificate of Attendance</a:t>
            </a:r>
          </a:p>
          <a:p>
            <a:r>
              <a:rPr lang="en-US" sz="1200" dirty="0">
                <a:latin typeface="Arial"/>
                <a:cs typeface="Arial"/>
              </a:rPr>
              <a:t> </a:t>
            </a:r>
          </a:p>
          <a:p>
            <a:r>
              <a:rPr lang="en-US" sz="1200" dirty="0">
                <a:latin typeface="Arial"/>
                <a:cs typeface="Arial"/>
              </a:rPr>
              <a:t> </a:t>
            </a:r>
          </a:p>
          <a:p>
            <a:r>
              <a:rPr lang="en-US" sz="1200" dirty="0">
                <a:latin typeface="Arial"/>
                <a:cs typeface="Arial"/>
              </a:rPr>
              <a:t>December __, 200_</a:t>
            </a:r>
          </a:p>
          <a:p>
            <a:r>
              <a:rPr lang="en-US" sz="1200" dirty="0">
                <a:latin typeface="Arial"/>
                <a:cs typeface="Arial"/>
              </a:rPr>
              <a:t> </a:t>
            </a:r>
          </a:p>
          <a:p>
            <a:r>
              <a:rPr lang="en-US" sz="1200" dirty="0">
                <a:latin typeface="Arial"/>
                <a:cs typeface="Arial"/>
              </a:rPr>
              <a:t>This certificate is issued to </a:t>
            </a:r>
          </a:p>
          <a:p>
            <a:r>
              <a:rPr lang="en-US" sz="1200" dirty="0">
                <a:latin typeface="Arial"/>
                <a:cs typeface="Arial"/>
              </a:rPr>
              <a:t> </a:t>
            </a:r>
          </a:p>
          <a:p>
            <a:r>
              <a:rPr lang="en-US" sz="2400" u="sng" dirty="0">
                <a:latin typeface="Arial"/>
                <a:cs typeface="Arial"/>
              </a:rPr>
              <a:t>Edzel S. Drilo</a:t>
            </a:r>
          </a:p>
          <a:p>
            <a:r>
              <a:rPr lang="en-US" sz="1200" dirty="0">
                <a:latin typeface="Arial"/>
                <a:cs typeface="Arial"/>
              </a:rPr>
              <a:t> </a:t>
            </a:r>
          </a:p>
          <a:p>
            <a:r>
              <a:rPr lang="en-US" sz="1200" dirty="0">
                <a:latin typeface="Arial"/>
                <a:cs typeface="Arial"/>
              </a:rPr>
              <a:t>To certify completion of __ hours of attendance for the</a:t>
            </a:r>
          </a:p>
          <a:p>
            <a:r>
              <a:rPr lang="en-US" sz="1200" dirty="0">
                <a:latin typeface="Arial"/>
                <a:cs typeface="Arial"/>
              </a:rPr>
              <a:t>“</a:t>
            </a:r>
            <a:r>
              <a:rPr lang="en-US" sz="1200" b="1" dirty="0">
                <a:latin typeface="Arial"/>
                <a:cs typeface="Arial"/>
              </a:rPr>
              <a:t>[ Title of workshop ]</a:t>
            </a:r>
            <a:r>
              <a:rPr lang="en-US" sz="1200" dirty="0">
                <a:latin typeface="Arial"/>
                <a:cs typeface="Arial"/>
              </a:rPr>
              <a:t>” workshop with</a:t>
            </a:r>
          </a:p>
          <a:p>
            <a:r>
              <a:rPr lang="en-US" sz="1200" b="1" dirty="0">
                <a:latin typeface="Arial"/>
                <a:cs typeface="Arial"/>
              </a:rPr>
              <a:t>[ name of consultant ]</a:t>
            </a:r>
            <a:r>
              <a:rPr lang="en-US" sz="1200" dirty="0">
                <a:latin typeface="Arial"/>
                <a:cs typeface="Arial"/>
              </a:rPr>
              <a:t>.</a:t>
            </a:r>
          </a:p>
          <a:p>
            <a:r>
              <a:rPr lang="en-US" sz="1200" dirty="0">
                <a:latin typeface="Arial"/>
                <a:cs typeface="Arial"/>
              </a:rPr>
              <a:t> </a:t>
            </a:r>
          </a:p>
          <a:p>
            <a:r>
              <a:rPr lang="en-US" sz="1200" dirty="0">
                <a:latin typeface="Arial"/>
                <a:cs typeface="Arial"/>
              </a:rPr>
              <a:t> </a:t>
            </a:r>
          </a:p>
          <a:p>
            <a:r>
              <a:rPr lang="en-US" sz="1200" dirty="0">
                <a:latin typeface="Arial"/>
                <a:cs typeface="Arial"/>
              </a:rPr>
              <a:t> </a:t>
            </a:r>
          </a:p>
          <a:p>
            <a:r>
              <a:rPr lang="en-US" sz="1200" dirty="0">
                <a:latin typeface="Arial"/>
                <a:cs typeface="Arial"/>
              </a:rPr>
              <a:t>  </a:t>
            </a:r>
          </a:p>
          <a:p>
            <a:r>
              <a:rPr lang="en-US" sz="1000" dirty="0">
                <a:latin typeface="Arial"/>
                <a:cs typeface="Arial"/>
              </a:rPr>
              <a:t>[ signature ]</a:t>
            </a:r>
          </a:p>
          <a:p>
            <a:r>
              <a:rPr lang="en-US" sz="1000" dirty="0">
                <a:latin typeface="Arial"/>
                <a:cs typeface="Arial"/>
              </a:rPr>
              <a:t>[ name of headmaster ]</a:t>
            </a:r>
          </a:p>
          <a:p>
            <a:r>
              <a:rPr lang="en-US" sz="1000" dirty="0">
                <a:latin typeface="Arial"/>
                <a:cs typeface="Arial"/>
              </a:rPr>
              <a:t> </a:t>
            </a:r>
          </a:p>
          <a:p>
            <a:r>
              <a:rPr lang="en-US" sz="1000" dirty="0">
                <a:latin typeface="Arial"/>
                <a:cs typeface="Arial"/>
              </a:rPr>
              <a:t> </a:t>
            </a:r>
          </a:p>
          <a:p>
            <a:r>
              <a:rPr lang="en-US" sz="1000" dirty="0">
                <a:latin typeface="Arial"/>
                <a:cs typeface="Arial"/>
              </a:rPr>
              <a:t> </a:t>
            </a:r>
          </a:p>
          <a:p>
            <a:r>
              <a:rPr lang="en-US" sz="1000" dirty="0">
                <a:latin typeface="Arial"/>
                <a:cs typeface="Arial"/>
              </a:rPr>
              <a:t>[ signature ]</a:t>
            </a:r>
          </a:p>
          <a:p>
            <a:r>
              <a:rPr lang="en-US" sz="1000" dirty="0">
                <a:latin typeface="Arial"/>
                <a:cs typeface="Arial"/>
              </a:rPr>
              <a:t>[ name of consultant ]</a:t>
            </a:r>
          </a:p>
          <a:p>
            <a:r>
              <a:rPr lang="en-US" sz="1000" dirty="0">
                <a:latin typeface="Arial"/>
                <a:cs typeface="Arial"/>
              </a:rPr>
              <a:t> </a:t>
            </a:r>
          </a:p>
          <a:p>
            <a:endParaRPr lang="en-US" sz="1000" dirty="0">
              <a:latin typeface="Arial"/>
              <a:cs typeface="Arial"/>
            </a:endParaRPr>
          </a:p>
          <a:p>
            <a:endParaRPr lang="en-US" sz="1000" dirty="0">
              <a:latin typeface="Arial"/>
              <a:cs typeface="Arial"/>
            </a:endParaRPr>
          </a:p>
          <a:p>
            <a:r>
              <a:rPr lang="en-US" sz="1200" dirty="0">
                <a:latin typeface="Arial"/>
                <a:cs typeface="Arial"/>
              </a:rPr>
              <a:t> </a:t>
            </a:r>
          </a:p>
          <a:p>
            <a:r>
              <a:rPr lang="en-US" sz="1200" dirty="0">
                <a:latin typeface="Arial"/>
                <a:cs typeface="Arial"/>
              </a:rPr>
              <a:t> </a:t>
            </a:r>
          </a:p>
          <a:p>
            <a:r>
              <a:rPr lang="en-US" sz="1200" dirty="0">
                <a:latin typeface="Arial"/>
                <a:cs typeface="Arial"/>
              </a:rPr>
              <a:t> </a:t>
            </a:r>
          </a:p>
          <a:p>
            <a:r>
              <a:rPr lang="en-US" sz="800" i="1" dirty="0">
                <a:latin typeface="Arial"/>
                <a:cs typeface="Arial"/>
              </a:rPr>
              <a:t>To verify that the above named individual participated in this course, please contact the workshop coordinator at [ tel. no. ] or [ email ].</a:t>
            </a:r>
          </a:p>
          <a:p>
            <a:endParaRPr lang="en-US" sz="800" i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2776" y="961727"/>
            <a:ext cx="1522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School LOGO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9583F4-E0DF-DB40-8D03-C609C11E7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1048" y="323528"/>
            <a:ext cx="1588821" cy="15841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Application>Microsoft Macintosh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EARCOS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esd esd</dc:creator>
  <cp:lastModifiedBy>Admin EARCOS</cp:lastModifiedBy>
  <cp:revision>11</cp:revision>
  <dcterms:created xsi:type="dcterms:W3CDTF">2013-10-08T00:59:47Z</dcterms:created>
  <dcterms:modified xsi:type="dcterms:W3CDTF">2019-08-08T05:00:44Z</dcterms:modified>
</cp:coreProperties>
</file>